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70" r:id="rId19"/>
    <p:sldId id="349" r:id="rId20"/>
    <p:sldId id="378" r:id="rId21"/>
    <p:sldId id="328" r:id="rId22"/>
    <p:sldId id="372" r:id="rId23"/>
    <p:sldId id="363" r:id="rId24"/>
    <p:sldId id="326" r:id="rId25"/>
    <p:sldId id="356" r:id="rId26"/>
    <p:sldId id="350" r:id="rId27"/>
    <p:sldId id="322" r:id="rId28"/>
    <p:sldId id="323" r:id="rId29"/>
    <p:sldId id="324" r:id="rId30"/>
    <p:sldId id="365" r:id="rId31"/>
    <p:sldId id="362" r:id="rId32"/>
    <p:sldId id="366" r:id="rId33"/>
    <p:sldId id="371" r:id="rId34"/>
    <p:sldId id="380" r:id="rId35"/>
    <p:sldId id="368" r:id="rId36"/>
    <p:sldId id="369" r:id="rId37"/>
    <p:sldId id="376" r:id="rId38"/>
    <p:sldId id="367" r:id="rId39"/>
    <p:sldId id="329" r:id="rId40"/>
    <p:sldId id="364" r:id="rId41"/>
    <p:sldId id="330" r:id="rId42"/>
    <p:sldId id="358" r:id="rId43"/>
    <p:sldId id="373" r:id="rId44"/>
    <p:sldId id="375" r:id="rId45"/>
    <p:sldId id="377" r:id="rId46"/>
    <p:sldId id="383" r:id="rId47"/>
    <p:sldId id="385" r:id="rId48"/>
    <p:sldId id="361" r:id="rId49"/>
    <p:sldId id="339" r:id="rId50"/>
    <p:sldId id="340" r:id="rId51"/>
    <p:sldId id="384" r:id="rId52"/>
    <p:sldId id="331" r:id="rId53"/>
    <p:sldId id="334" r:id="rId54"/>
    <p:sldId id="338" r:id="rId55"/>
    <p:sldId id="343" r:id="rId56"/>
    <p:sldId id="344" r:id="rId57"/>
    <p:sldId id="351" r:id="rId58"/>
    <p:sldId id="354" r:id="rId59"/>
    <p:sldId id="357" r:id="rId60"/>
    <p:sldId id="386" r:id="rId61"/>
    <p:sldId id="360" r:id="rId62"/>
    <p:sldId id="359" r:id="rId63"/>
    <p:sldId id="352" r:id="rId64"/>
    <p:sldId id="353" r:id="rId65"/>
    <p:sldId id="336" r:id="rId66"/>
    <p:sldId id="337" r:id="rId67"/>
    <p:sldId id="317" r:id="rId68"/>
    <p:sldId id="318" r:id="rId69"/>
    <p:sldId id="311" r:id="rId70"/>
    <p:sldId id="309" r:id="rId71"/>
    <p:sldId id="310" r:id="rId72"/>
    <p:sldId id="308" r:id="rId73"/>
    <p:sldId id="307" r:id="rId74"/>
    <p:sldId id="299" r:id="rId75"/>
    <p:sldId id="306" r:id="rId76"/>
    <p:sldId id="300" r:id="rId77"/>
    <p:sldId id="305" r:id="rId78"/>
    <p:sldId id="301" r:id="rId79"/>
    <p:sldId id="285" r:id="rId80"/>
    <p:sldId id="287" r:id="rId81"/>
    <p:sldId id="294" r:id="rId82"/>
    <p:sldId id="289" r:id="rId83"/>
    <p:sldId id="293" r:id="rId84"/>
    <p:sldId id="295" r:id="rId85"/>
    <p:sldId id="298" r:id="rId86"/>
    <p:sldId id="292" r:id="rId87"/>
    <p:sldId id="291" r:id="rId88"/>
    <p:sldId id="314" r:id="rId89"/>
    <p:sldId id="304" r:id="rId90"/>
    <p:sldId id="283" r:id="rId91"/>
    <p:sldId id="284" r:id="rId92"/>
    <p:sldId id="288" r:id="rId93"/>
    <p:sldId id="276" r:id="rId94"/>
    <p:sldId id="279" r:id="rId95"/>
    <p:sldId id="278" r:id="rId96"/>
    <p:sldId id="280" r:id="rId97"/>
    <p:sldId id="282" r:id="rId98"/>
    <p:sldId id="268" r:id="rId99"/>
    <p:sldId id="267" r:id="rId100"/>
    <p:sldId id="266" r:id="rId101"/>
    <p:sldId id="265" r:id="rId102"/>
    <p:sldId id="258" r:id="rId103"/>
    <p:sldId id="263" r:id="rId104"/>
    <p:sldId id="264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7" Type="http://schemas.openxmlformats.org/officeDocument/2006/relationships/image" Target="../media/image596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jpe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jpeg"/><Relationship Id="rId5" Type="http://schemas.openxmlformats.org/officeDocument/2006/relationships/image" Target="../media/image282.jpeg"/><Relationship Id="rId4" Type="http://schemas.openxmlformats.org/officeDocument/2006/relationships/image" Target="../media/image28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eg"/><Relationship Id="rId7" Type="http://schemas.openxmlformats.org/officeDocument/2006/relationships/image" Target="../media/image28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jpeg"/><Relationship Id="rId5" Type="http://schemas.openxmlformats.org/officeDocument/2006/relationships/image" Target="../media/image286.jpeg"/><Relationship Id="rId4" Type="http://schemas.openxmlformats.org/officeDocument/2006/relationships/image" Target="../media/image28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2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02.png"/><Relationship Id="rId4" Type="http://schemas.openxmlformats.org/officeDocument/2006/relationships/image" Target="../media/image20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5" Type="http://schemas.openxmlformats.org/officeDocument/2006/relationships/image" Target="../media/image33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6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11" Type="http://schemas.openxmlformats.org/officeDocument/2006/relationships/image" Target="../media/image310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4.png"/><Relationship Id="rId18" Type="http://schemas.openxmlformats.org/officeDocument/2006/relationships/image" Target="../media/image369.png"/><Relationship Id="rId26" Type="http://schemas.openxmlformats.org/officeDocument/2006/relationships/image" Target="../media/image338.png"/><Relationship Id="rId39" Type="http://schemas.openxmlformats.org/officeDocument/2006/relationships/image" Target="../media/image389.png"/><Relationship Id="rId21" Type="http://schemas.openxmlformats.org/officeDocument/2006/relationships/image" Target="../media/image372.png"/><Relationship Id="rId34" Type="http://schemas.openxmlformats.org/officeDocument/2006/relationships/image" Target="../media/image384.png"/><Relationship Id="rId42" Type="http://schemas.openxmlformats.org/officeDocument/2006/relationships/image" Target="../media/image392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6" Type="http://schemas.openxmlformats.org/officeDocument/2006/relationships/image" Target="../media/image367.png"/><Relationship Id="rId29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24" Type="http://schemas.openxmlformats.org/officeDocument/2006/relationships/image" Target="../media/image375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40" Type="http://schemas.openxmlformats.org/officeDocument/2006/relationships/image" Target="../media/image390.png"/><Relationship Id="rId45" Type="http://schemas.openxmlformats.org/officeDocument/2006/relationships/image" Target="../media/image395.png"/><Relationship Id="rId5" Type="http://schemas.openxmlformats.org/officeDocument/2006/relationships/image" Target="../media/image356.png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10" Type="http://schemas.openxmlformats.org/officeDocument/2006/relationships/image" Target="../media/image361.png"/><Relationship Id="rId19" Type="http://schemas.openxmlformats.org/officeDocument/2006/relationships/image" Target="../media/image370.png"/><Relationship Id="rId31" Type="http://schemas.openxmlformats.org/officeDocument/2006/relationships/image" Target="../media/image381.png"/><Relationship Id="rId44" Type="http://schemas.openxmlformats.org/officeDocument/2006/relationships/image" Target="../media/image394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Relationship Id="rId22" Type="http://schemas.openxmlformats.org/officeDocument/2006/relationships/image" Target="../media/image373.png"/><Relationship Id="rId27" Type="http://schemas.openxmlformats.org/officeDocument/2006/relationships/image" Target="../media/image377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Relationship Id="rId43" Type="http://schemas.openxmlformats.org/officeDocument/2006/relationships/image" Target="../media/image393.png"/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12" Type="http://schemas.openxmlformats.org/officeDocument/2006/relationships/image" Target="../media/image363.png"/><Relationship Id="rId17" Type="http://schemas.openxmlformats.org/officeDocument/2006/relationships/image" Target="../media/image368.png"/><Relationship Id="rId25" Type="http://schemas.openxmlformats.org/officeDocument/2006/relationships/image" Target="../media/image376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Relationship Id="rId46" Type="http://schemas.openxmlformats.org/officeDocument/2006/relationships/image" Target="../media/image396.png"/><Relationship Id="rId20" Type="http://schemas.openxmlformats.org/officeDocument/2006/relationships/image" Target="../media/image371.png"/><Relationship Id="rId41" Type="http://schemas.openxmlformats.org/officeDocument/2006/relationships/image" Target="../media/image39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" Type="http://schemas.openxmlformats.org/officeDocument/2006/relationships/image" Target="../media/image397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3" Type="http://schemas.openxmlformats.org/officeDocument/2006/relationships/image" Target="../media/image338.png"/><Relationship Id="rId21" Type="http://schemas.openxmlformats.org/officeDocument/2006/relationships/image" Target="../media/image429.png"/><Relationship Id="rId7" Type="http://schemas.openxmlformats.org/officeDocument/2006/relationships/image" Target="../media/image415.png"/><Relationship Id="rId12" Type="http://schemas.openxmlformats.org/officeDocument/2006/relationships/image" Target="../media/image420.png"/><Relationship Id="rId17" Type="http://schemas.openxmlformats.org/officeDocument/2006/relationships/image" Target="../media/image425.png"/><Relationship Id="rId2" Type="http://schemas.openxmlformats.org/officeDocument/2006/relationships/image" Target="../media/image376.png"/><Relationship Id="rId16" Type="http://schemas.openxmlformats.org/officeDocument/2006/relationships/image" Target="../media/image424.png"/><Relationship Id="rId20" Type="http://schemas.openxmlformats.org/officeDocument/2006/relationships/image" Target="../media/image4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5" Type="http://schemas.openxmlformats.org/officeDocument/2006/relationships/image" Target="../media/image378.png"/><Relationship Id="rId15" Type="http://schemas.openxmlformats.org/officeDocument/2006/relationships/image" Target="../media/image423.png"/><Relationship Id="rId10" Type="http://schemas.openxmlformats.org/officeDocument/2006/relationships/image" Target="../media/image418.png"/><Relationship Id="rId19" Type="http://schemas.openxmlformats.org/officeDocument/2006/relationships/image" Target="../media/image427.png"/><Relationship Id="rId4" Type="http://schemas.openxmlformats.org/officeDocument/2006/relationships/image" Target="../media/image377.png"/><Relationship Id="rId9" Type="http://schemas.openxmlformats.org/officeDocument/2006/relationships/image" Target="../media/image417.png"/><Relationship Id="rId14" Type="http://schemas.openxmlformats.org/officeDocument/2006/relationships/image" Target="../media/image42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39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12" Type="http://schemas.openxmlformats.org/officeDocument/2006/relationships/image" Target="../media/image438.png"/><Relationship Id="rId17" Type="http://schemas.openxmlformats.org/officeDocument/2006/relationships/image" Target="../media/image443.png"/><Relationship Id="rId2" Type="http://schemas.openxmlformats.org/officeDocument/2006/relationships/image" Target="../media/image430.png"/><Relationship Id="rId16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4.png"/><Relationship Id="rId11" Type="http://schemas.openxmlformats.org/officeDocument/2006/relationships/image" Target="../media/image378.png"/><Relationship Id="rId5" Type="http://schemas.openxmlformats.org/officeDocument/2006/relationships/image" Target="../media/image433.png"/><Relationship Id="rId15" Type="http://schemas.openxmlformats.org/officeDocument/2006/relationships/image" Target="../media/image441.png"/><Relationship Id="rId10" Type="http://schemas.openxmlformats.org/officeDocument/2006/relationships/image" Target="../media/image377.png"/><Relationship Id="rId4" Type="http://schemas.openxmlformats.org/officeDocument/2006/relationships/image" Target="../media/image432.png"/><Relationship Id="rId9" Type="http://schemas.openxmlformats.org/officeDocument/2006/relationships/image" Target="../media/image437.png"/><Relationship Id="rId14" Type="http://schemas.openxmlformats.org/officeDocument/2006/relationships/image" Target="../media/image4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45.png"/><Relationship Id="rId7" Type="http://schemas.openxmlformats.org/officeDocument/2006/relationships/image" Target="../media/image448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0.png"/><Relationship Id="rId18" Type="http://schemas.openxmlformats.org/officeDocument/2006/relationships/image" Target="../media/image465.png"/><Relationship Id="rId26" Type="http://schemas.openxmlformats.org/officeDocument/2006/relationships/image" Target="../media/image473.png"/><Relationship Id="rId39" Type="http://schemas.openxmlformats.org/officeDocument/2006/relationships/image" Target="../media/image440.png"/><Relationship Id="rId21" Type="http://schemas.openxmlformats.org/officeDocument/2006/relationships/image" Target="../media/image468.png"/><Relationship Id="rId34" Type="http://schemas.openxmlformats.org/officeDocument/2006/relationships/image" Target="../media/image481.png"/><Relationship Id="rId42" Type="http://schemas.openxmlformats.org/officeDocument/2006/relationships/image" Target="../media/image488.png"/><Relationship Id="rId7" Type="http://schemas.openxmlformats.org/officeDocument/2006/relationships/image" Target="../media/image454.png"/><Relationship Id="rId2" Type="http://schemas.openxmlformats.org/officeDocument/2006/relationships/image" Target="../media/image449.png"/><Relationship Id="rId16" Type="http://schemas.openxmlformats.org/officeDocument/2006/relationships/image" Target="../media/image463.png"/><Relationship Id="rId20" Type="http://schemas.openxmlformats.org/officeDocument/2006/relationships/image" Target="../media/image467.png"/><Relationship Id="rId29" Type="http://schemas.openxmlformats.org/officeDocument/2006/relationships/image" Target="../media/image476.png"/><Relationship Id="rId41" Type="http://schemas.openxmlformats.org/officeDocument/2006/relationships/image" Target="../media/image4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3.png"/><Relationship Id="rId11" Type="http://schemas.openxmlformats.org/officeDocument/2006/relationships/image" Target="../media/image458.png"/><Relationship Id="rId24" Type="http://schemas.openxmlformats.org/officeDocument/2006/relationships/image" Target="../media/image471.png"/><Relationship Id="rId32" Type="http://schemas.openxmlformats.org/officeDocument/2006/relationships/image" Target="../media/image479.png"/><Relationship Id="rId37" Type="http://schemas.openxmlformats.org/officeDocument/2006/relationships/image" Target="../media/image484.png"/><Relationship Id="rId40" Type="http://schemas.openxmlformats.org/officeDocument/2006/relationships/image" Target="../media/image486.png"/><Relationship Id="rId5" Type="http://schemas.openxmlformats.org/officeDocument/2006/relationships/image" Target="../media/image452.png"/><Relationship Id="rId15" Type="http://schemas.openxmlformats.org/officeDocument/2006/relationships/image" Target="../media/image462.png"/><Relationship Id="rId23" Type="http://schemas.openxmlformats.org/officeDocument/2006/relationships/image" Target="../media/image470.png"/><Relationship Id="rId28" Type="http://schemas.openxmlformats.org/officeDocument/2006/relationships/image" Target="../media/image475.png"/><Relationship Id="rId36" Type="http://schemas.openxmlformats.org/officeDocument/2006/relationships/image" Target="../media/image483.png"/><Relationship Id="rId10" Type="http://schemas.openxmlformats.org/officeDocument/2006/relationships/image" Target="../media/image457.png"/><Relationship Id="rId19" Type="http://schemas.openxmlformats.org/officeDocument/2006/relationships/image" Target="../media/image466.png"/><Relationship Id="rId31" Type="http://schemas.openxmlformats.org/officeDocument/2006/relationships/image" Target="../media/image478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Relationship Id="rId14" Type="http://schemas.openxmlformats.org/officeDocument/2006/relationships/image" Target="../media/image461.png"/><Relationship Id="rId22" Type="http://schemas.openxmlformats.org/officeDocument/2006/relationships/image" Target="../media/image469.png"/><Relationship Id="rId27" Type="http://schemas.openxmlformats.org/officeDocument/2006/relationships/image" Target="../media/image474.png"/><Relationship Id="rId30" Type="http://schemas.openxmlformats.org/officeDocument/2006/relationships/image" Target="../media/image477.png"/><Relationship Id="rId35" Type="http://schemas.openxmlformats.org/officeDocument/2006/relationships/image" Target="../media/image482.png"/><Relationship Id="rId8" Type="http://schemas.openxmlformats.org/officeDocument/2006/relationships/image" Target="../media/image455.png"/><Relationship Id="rId3" Type="http://schemas.openxmlformats.org/officeDocument/2006/relationships/image" Target="../media/image450.png"/><Relationship Id="rId12" Type="http://schemas.openxmlformats.org/officeDocument/2006/relationships/image" Target="../media/image459.png"/><Relationship Id="rId17" Type="http://schemas.openxmlformats.org/officeDocument/2006/relationships/image" Target="../media/image464.png"/><Relationship Id="rId25" Type="http://schemas.openxmlformats.org/officeDocument/2006/relationships/image" Target="../media/image472.png"/><Relationship Id="rId33" Type="http://schemas.openxmlformats.org/officeDocument/2006/relationships/image" Target="../media/image480.png"/><Relationship Id="rId38" Type="http://schemas.openxmlformats.org/officeDocument/2006/relationships/image" Target="../media/image4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3.png"/><Relationship Id="rId5" Type="http://schemas.openxmlformats.org/officeDocument/2006/relationships/image" Target="../media/image441.png"/><Relationship Id="rId4" Type="http://schemas.openxmlformats.org/officeDocument/2006/relationships/image" Target="../media/image442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2.png"/><Relationship Id="rId18" Type="http://schemas.openxmlformats.org/officeDocument/2006/relationships/image" Target="../media/image506.png"/><Relationship Id="rId26" Type="http://schemas.openxmlformats.org/officeDocument/2006/relationships/image" Target="../media/image442.png"/><Relationship Id="rId39" Type="http://schemas.openxmlformats.org/officeDocument/2006/relationships/image" Target="../media/image525.png"/><Relationship Id="rId21" Type="http://schemas.openxmlformats.org/officeDocument/2006/relationships/image" Target="../media/image509.png"/><Relationship Id="rId34" Type="http://schemas.openxmlformats.org/officeDocument/2006/relationships/image" Target="../media/image521.png"/><Relationship Id="rId7" Type="http://schemas.openxmlformats.org/officeDocument/2006/relationships/image" Target="../media/image496.png"/><Relationship Id="rId2" Type="http://schemas.openxmlformats.org/officeDocument/2006/relationships/image" Target="../media/image491.png"/><Relationship Id="rId16" Type="http://schemas.openxmlformats.org/officeDocument/2006/relationships/image" Target="../media/image504.png"/><Relationship Id="rId20" Type="http://schemas.openxmlformats.org/officeDocument/2006/relationships/image" Target="../media/image508.png"/><Relationship Id="rId29" Type="http://schemas.openxmlformats.org/officeDocument/2006/relationships/image" Target="../media/image516.png"/><Relationship Id="rId41" Type="http://schemas.openxmlformats.org/officeDocument/2006/relationships/image" Target="../media/image5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5.png"/><Relationship Id="rId11" Type="http://schemas.openxmlformats.org/officeDocument/2006/relationships/image" Target="../media/image500.png"/><Relationship Id="rId24" Type="http://schemas.openxmlformats.org/officeDocument/2006/relationships/image" Target="../media/image512.png"/><Relationship Id="rId32" Type="http://schemas.openxmlformats.org/officeDocument/2006/relationships/image" Target="../media/image519.png"/><Relationship Id="rId37" Type="http://schemas.openxmlformats.org/officeDocument/2006/relationships/image" Target="../media/image443.png"/><Relationship Id="rId40" Type="http://schemas.openxmlformats.org/officeDocument/2006/relationships/image" Target="../media/image526.png"/><Relationship Id="rId5" Type="http://schemas.openxmlformats.org/officeDocument/2006/relationships/image" Target="../media/image494.png"/><Relationship Id="rId15" Type="http://schemas.openxmlformats.org/officeDocument/2006/relationships/image" Target="../media/image441.png"/><Relationship Id="rId23" Type="http://schemas.openxmlformats.org/officeDocument/2006/relationships/image" Target="../media/image511.png"/><Relationship Id="rId28" Type="http://schemas.openxmlformats.org/officeDocument/2006/relationships/image" Target="../media/image515.png"/><Relationship Id="rId36" Type="http://schemas.openxmlformats.org/officeDocument/2006/relationships/image" Target="../media/image523.png"/><Relationship Id="rId10" Type="http://schemas.openxmlformats.org/officeDocument/2006/relationships/image" Target="../media/image499.png"/><Relationship Id="rId19" Type="http://schemas.openxmlformats.org/officeDocument/2006/relationships/image" Target="../media/image507.png"/><Relationship Id="rId31" Type="http://schemas.openxmlformats.org/officeDocument/2006/relationships/image" Target="../media/image518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Relationship Id="rId14" Type="http://schemas.openxmlformats.org/officeDocument/2006/relationships/image" Target="../media/image503.png"/><Relationship Id="rId22" Type="http://schemas.openxmlformats.org/officeDocument/2006/relationships/image" Target="../media/image510.png"/><Relationship Id="rId27" Type="http://schemas.openxmlformats.org/officeDocument/2006/relationships/image" Target="../media/image514.png"/><Relationship Id="rId30" Type="http://schemas.openxmlformats.org/officeDocument/2006/relationships/image" Target="../media/image517.png"/><Relationship Id="rId35" Type="http://schemas.openxmlformats.org/officeDocument/2006/relationships/image" Target="../media/image522.png"/><Relationship Id="rId8" Type="http://schemas.openxmlformats.org/officeDocument/2006/relationships/image" Target="../media/image497.png"/><Relationship Id="rId3" Type="http://schemas.openxmlformats.org/officeDocument/2006/relationships/image" Target="../media/image492.png"/><Relationship Id="rId12" Type="http://schemas.openxmlformats.org/officeDocument/2006/relationships/image" Target="../media/image501.png"/><Relationship Id="rId17" Type="http://schemas.openxmlformats.org/officeDocument/2006/relationships/image" Target="../media/image505.png"/><Relationship Id="rId25" Type="http://schemas.openxmlformats.org/officeDocument/2006/relationships/image" Target="../media/image513.png"/><Relationship Id="rId33" Type="http://schemas.openxmlformats.org/officeDocument/2006/relationships/image" Target="../media/image520.png"/><Relationship Id="rId38" Type="http://schemas.openxmlformats.org/officeDocument/2006/relationships/image" Target="../media/image52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529.png"/><Relationship Id="rId7" Type="http://schemas.openxmlformats.org/officeDocument/2006/relationships/image" Target="../media/image532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1.png"/><Relationship Id="rId5" Type="http://schemas.openxmlformats.org/officeDocument/2006/relationships/image" Target="../media/image436.png"/><Relationship Id="rId4" Type="http://schemas.openxmlformats.org/officeDocument/2006/relationships/image" Target="../media/image530.png"/><Relationship Id="rId9" Type="http://schemas.openxmlformats.org/officeDocument/2006/relationships/image" Target="../media/image4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539.png"/><Relationship Id="rId7" Type="http://schemas.openxmlformats.org/officeDocument/2006/relationships/image" Target="../media/image435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Relationship Id="rId9" Type="http://schemas.openxmlformats.org/officeDocument/2006/relationships/image" Target="../media/image54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46.png"/><Relationship Id="rId7" Type="http://schemas.openxmlformats.org/officeDocument/2006/relationships/image" Target="../media/image550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9.png"/><Relationship Id="rId11" Type="http://schemas.openxmlformats.org/officeDocument/2006/relationships/image" Target="../media/image554.png"/><Relationship Id="rId5" Type="http://schemas.openxmlformats.org/officeDocument/2006/relationships/image" Target="../media/image548.png"/><Relationship Id="rId10" Type="http://schemas.openxmlformats.org/officeDocument/2006/relationships/image" Target="../media/image553.png"/><Relationship Id="rId4" Type="http://schemas.openxmlformats.org/officeDocument/2006/relationships/image" Target="../media/image547.png"/><Relationship Id="rId9" Type="http://schemas.openxmlformats.org/officeDocument/2006/relationships/image" Target="../media/image55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344.png"/><Relationship Id="rId7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5" Type="http://schemas.openxmlformats.org/officeDocument/2006/relationships/image" Target="../media/image412.png"/><Relationship Id="rId4" Type="http://schemas.openxmlformats.org/officeDocument/2006/relationships/image" Target="../media/image3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568.png"/><Relationship Id="rId7" Type="http://schemas.openxmlformats.org/officeDocument/2006/relationships/image" Target="../media/image57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1.png"/><Relationship Id="rId5" Type="http://schemas.openxmlformats.org/officeDocument/2006/relationships/image" Target="../media/image570.png"/><Relationship Id="rId4" Type="http://schemas.openxmlformats.org/officeDocument/2006/relationships/image" Target="../media/image569.png"/><Relationship Id="rId9" Type="http://schemas.openxmlformats.org/officeDocument/2006/relationships/image" Target="../media/image50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577.png"/><Relationship Id="rId7" Type="http://schemas.openxmlformats.org/officeDocument/2006/relationships/image" Target="../media/image580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79.png"/><Relationship Id="rId10" Type="http://schemas.openxmlformats.org/officeDocument/2006/relationships/image" Target="../media/image583.png"/><Relationship Id="rId4" Type="http://schemas.openxmlformats.org/officeDocument/2006/relationships/image" Target="../media/image578.png"/><Relationship Id="rId9" Type="http://schemas.openxmlformats.org/officeDocument/2006/relationships/image" Target="../media/image5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2EDAF-ACC3-0245-82C8-6F8919EFED54}"/>
              </a:ext>
            </a:extLst>
          </p:cNvPr>
          <p:cNvSpPr txBox="1"/>
          <p:nvPr/>
        </p:nvSpPr>
        <p:spPr>
          <a:xfrm>
            <a:off x="6583655" y="1293428"/>
            <a:ext cx="142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-1.45891 (np/mic =3, mic = 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-1.45863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9277FB1-4870-8DB6-79C8-40F3582B1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69" y="4465928"/>
            <a:ext cx="2281035" cy="20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17B98E-2ED0-601F-5CAB-98A56DBDB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9623" y="2596426"/>
            <a:ext cx="2433887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25" y="2640491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175899" y="233737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9972708" y="250199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454" y="2995593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-1.141071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E7D6FFF-6FB6-7E49-CDBC-05B7DEF8E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10" y="4159890"/>
            <a:ext cx="2155055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FD5512-99A9-18CA-F58B-6B2929176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9810" y="2376014"/>
            <a:ext cx="2497426" cy="17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3760390" y="18020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8177-2A2C-04B0-458A-7E050A85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18" y="2079000"/>
            <a:ext cx="2311722" cy="217161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1C93DB5-D75C-FF0B-CE57-FBA3FF04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18" y="4289913"/>
            <a:ext cx="2311721" cy="21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3765718" y="1414574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6831106" y="1397206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6582846" y="1802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-1.15791 (d25)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175B4-D168-BAAB-2C4E-02624EB2F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206" y="2351130"/>
            <a:ext cx="2607085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46" y="158592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2258784" y="14425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8610751" y="14628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33" y="4451056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786" y="1968965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91" y="437304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2264112" y="82605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5103352" y="77811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4903943" y="144250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-2.75519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C27AC23-E40F-D457-55CC-57118407B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978" y="4299670"/>
            <a:ext cx="2293527" cy="206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351F5D-FDC3-B536-EB0A-3178F5929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335" y="1967387"/>
            <a:ext cx="2332031" cy="20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-5.33410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031" y="1658643"/>
            <a:ext cx="1786246" cy="2356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-15.5965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101944</TotalTime>
  <Words>1911</Words>
  <Application>Microsoft Office PowerPoint</Application>
  <PresentationFormat>Widescreen</PresentationFormat>
  <Paragraphs>456</Paragraphs>
  <Slides>104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410</cp:revision>
  <dcterms:created xsi:type="dcterms:W3CDTF">2023-07-26T17:49:20Z</dcterms:created>
  <dcterms:modified xsi:type="dcterms:W3CDTF">2025-07-05T21:09:01Z</dcterms:modified>
</cp:coreProperties>
</file>